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9" r:id="rId2"/>
    <p:sldId id="259" r:id="rId3"/>
    <p:sldId id="270" r:id="rId4"/>
  </p:sldIdLst>
  <p:sldSz cx="6858000" cy="9144000" type="screen4x3"/>
  <p:notesSz cx="6669088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880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44" autoAdjust="0"/>
    <p:restoredTop sz="95455" autoAdjust="0"/>
  </p:normalViewPr>
  <p:slideViewPr>
    <p:cSldViewPr>
      <p:cViewPr varScale="1">
        <p:scale>
          <a:sx n="51" d="100"/>
          <a:sy n="51" d="100"/>
        </p:scale>
        <p:origin x="738" y="78"/>
      </p:cViewPr>
      <p:guideLst>
        <p:guide orient="horz" pos="2160"/>
        <p:guide pos="2880"/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E7DBAC-9B2B-4C89-8F50-F46E66CFAB7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464CA7-4F0B-4B7A-B491-17EFC49A1A2C}">
      <dgm:prSet phldrT="[Текст]" custT="1"/>
      <dgm:spPr/>
      <dgm:t>
        <a:bodyPr/>
        <a:lstStyle/>
        <a:p>
          <a:r>
            <a:rPr lang="ru-RU" sz="3300" b="1" dirty="0"/>
            <a:t>СТАРТ</a:t>
          </a:r>
          <a:endParaRPr lang="ru-RU" sz="3300" dirty="0"/>
        </a:p>
      </dgm:t>
    </dgm:pt>
    <dgm:pt modelId="{01B08F8C-A2D9-4702-9A3D-66BDBD3B90DC}" type="parTrans" cxnId="{DD8722B4-FA50-4A65-8AD8-07D153097066}">
      <dgm:prSet/>
      <dgm:spPr/>
      <dgm:t>
        <a:bodyPr/>
        <a:lstStyle/>
        <a:p>
          <a:endParaRPr lang="ru-RU"/>
        </a:p>
      </dgm:t>
    </dgm:pt>
    <dgm:pt modelId="{56255F0D-5BAD-49B9-A055-F4FFB61987DC}" type="sibTrans" cxnId="{DD8722B4-FA50-4A65-8AD8-07D153097066}">
      <dgm:prSet/>
      <dgm:spPr/>
      <dgm:t>
        <a:bodyPr/>
        <a:lstStyle/>
        <a:p>
          <a:endParaRPr lang="ru-RU"/>
        </a:p>
      </dgm:t>
    </dgm:pt>
    <dgm:pt modelId="{47DB958C-00CA-4BA0-8061-B396F902F21E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3 </a:t>
          </a:r>
          <a:r>
            <a:rPr lang="ru-RU" b="1" dirty="0">
              <a:solidFill>
                <a:srgbClr val="FF0000"/>
              </a:solidFill>
            </a:rPr>
            <a:t>ОКТЯБРЯ </a:t>
          </a:r>
          <a:r>
            <a:rPr lang="ru-RU" b="1" dirty="0" smtClean="0">
              <a:solidFill>
                <a:srgbClr val="FF0000"/>
              </a:solidFill>
            </a:rPr>
            <a:t>2022 </a:t>
          </a:r>
          <a:r>
            <a:rPr lang="ru-RU" b="1" dirty="0">
              <a:solidFill>
                <a:srgbClr val="FF0000"/>
              </a:solidFill>
            </a:rPr>
            <a:t>ГОДА</a:t>
          </a:r>
          <a:endParaRPr lang="ru-RU" dirty="0">
            <a:solidFill>
              <a:srgbClr val="FF0000"/>
            </a:solidFill>
          </a:endParaRPr>
        </a:p>
      </dgm:t>
    </dgm:pt>
    <dgm:pt modelId="{5B19AD34-3FA1-43D5-8A98-114B4163E9B6}" type="parTrans" cxnId="{EC395369-08A8-4660-883E-0F041EA43409}">
      <dgm:prSet/>
      <dgm:spPr/>
      <dgm:t>
        <a:bodyPr/>
        <a:lstStyle/>
        <a:p>
          <a:endParaRPr lang="ru-RU"/>
        </a:p>
      </dgm:t>
    </dgm:pt>
    <dgm:pt modelId="{2E96C063-5789-4875-848A-5069F351038F}" type="sibTrans" cxnId="{EC395369-08A8-4660-883E-0F041EA43409}">
      <dgm:prSet/>
      <dgm:spPr/>
      <dgm:t>
        <a:bodyPr/>
        <a:lstStyle/>
        <a:p>
          <a:endParaRPr lang="ru-RU"/>
        </a:p>
      </dgm:t>
    </dgm:pt>
    <dgm:pt modelId="{4B8F1DAF-BF71-483B-8EC9-02324192683F}">
      <dgm:prSet phldrT="[Текст]" custT="1"/>
      <dgm:spPr/>
      <dgm:t>
        <a:bodyPr/>
        <a:lstStyle/>
        <a:p>
          <a:r>
            <a:rPr lang="ru-RU" sz="2300" b="1" dirty="0"/>
            <a:t>ПРИЁМ ДОКУМЕНТОВ </a:t>
          </a:r>
          <a:endParaRPr lang="ru-RU" sz="2300" dirty="0"/>
        </a:p>
      </dgm:t>
    </dgm:pt>
    <dgm:pt modelId="{31076C25-3FA9-4728-8627-E2B85C696FD8}" type="parTrans" cxnId="{BE037E70-5CCA-4FF5-88A6-36BAC2D67DA5}">
      <dgm:prSet/>
      <dgm:spPr/>
      <dgm:t>
        <a:bodyPr/>
        <a:lstStyle/>
        <a:p>
          <a:endParaRPr lang="ru-RU"/>
        </a:p>
      </dgm:t>
    </dgm:pt>
    <dgm:pt modelId="{CC3053F6-CB88-4835-A822-DE1F37A1EF7C}" type="sibTrans" cxnId="{BE037E70-5CCA-4FF5-88A6-36BAC2D67DA5}">
      <dgm:prSet/>
      <dgm:spPr/>
      <dgm:t>
        <a:bodyPr/>
        <a:lstStyle/>
        <a:p>
          <a:endParaRPr lang="ru-RU"/>
        </a:p>
      </dgm:t>
    </dgm:pt>
    <dgm:pt modelId="{AB292458-4EFF-44F7-B3DA-3ED0EEC20C09}">
      <dgm:prSet phldrT="[Текст]"/>
      <dgm:spPr/>
      <dgm:t>
        <a:bodyPr/>
        <a:lstStyle/>
        <a:p>
          <a:r>
            <a:rPr lang="ru-RU" b="1" dirty="0"/>
            <a:t>1 МЕСЯЦ ( </a:t>
          </a:r>
          <a:r>
            <a:rPr lang="ru-RU" b="1" dirty="0" smtClean="0"/>
            <a:t>03.10 </a:t>
          </a:r>
          <a:r>
            <a:rPr lang="ru-RU" b="1" dirty="0"/>
            <a:t>–  </a:t>
          </a:r>
          <a:r>
            <a:rPr lang="ru-RU" b="1" dirty="0" smtClean="0"/>
            <a:t>03.11 </a:t>
          </a:r>
          <a:r>
            <a:rPr lang="ru-RU" b="1" dirty="0"/>
            <a:t>)</a:t>
          </a:r>
          <a:endParaRPr lang="ru-RU" dirty="0"/>
        </a:p>
      </dgm:t>
    </dgm:pt>
    <dgm:pt modelId="{A1A528AD-F0BB-43AC-AAF6-D89D32942754}" type="parTrans" cxnId="{FEAA478C-88E3-48F0-8E49-F990C882E942}">
      <dgm:prSet/>
      <dgm:spPr/>
      <dgm:t>
        <a:bodyPr/>
        <a:lstStyle/>
        <a:p>
          <a:endParaRPr lang="ru-RU"/>
        </a:p>
      </dgm:t>
    </dgm:pt>
    <dgm:pt modelId="{AD259689-F8E1-4D4E-805D-BC06F954ED96}" type="sibTrans" cxnId="{FEAA478C-88E3-48F0-8E49-F990C882E942}">
      <dgm:prSet/>
      <dgm:spPr/>
      <dgm:t>
        <a:bodyPr/>
        <a:lstStyle/>
        <a:p>
          <a:endParaRPr lang="ru-RU"/>
        </a:p>
      </dgm:t>
    </dgm:pt>
    <dgm:pt modelId="{B8F469D2-F0E1-4AAA-9795-26B55B4E873D}">
      <dgm:prSet phldrT="[Текст]" custT="1"/>
      <dgm:spPr/>
      <dgm:t>
        <a:bodyPr/>
        <a:lstStyle/>
        <a:p>
          <a:r>
            <a:rPr lang="ru-RU" sz="1600" b="1" dirty="0"/>
            <a:t>НАПРАВЛЕНИЕ ДОКУМЕНТОВ В ЭКСПЕРТНУЮ РАБОЧУЮ ГРУППУ</a:t>
          </a:r>
          <a:endParaRPr lang="ru-RU" sz="1600" dirty="0"/>
        </a:p>
      </dgm:t>
    </dgm:pt>
    <dgm:pt modelId="{B2C27475-0312-4F8B-A537-A5EF8F628333}" type="parTrans" cxnId="{5A34C76C-2E67-466F-9525-5A49506A5550}">
      <dgm:prSet/>
      <dgm:spPr/>
      <dgm:t>
        <a:bodyPr/>
        <a:lstStyle/>
        <a:p>
          <a:endParaRPr lang="ru-RU"/>
        </a:p>
      </dgm:t>
    </dgm:pt>
    <dgm:pt modelId="{234CEBCB-1A06-4C83-B215-7B7BB278CA4B}" type="sibTrans" cxnId="{5A34C76C-2E67-466F-9525-5A49506A5550}">
      <dgm:prSet/>
      <dgm:spPr/>
      <dgm:t>
        <a:bodyPr/>
        <a:lstStyle/>
        <a:p>
          <a:endParaRPr lang="ru-RU"/>
        </a:p>
      </dgm:t>
    </dgm:pt>
    <dgm:pt modelId="{8BED8E10-D7BD-478A-BFB0-05298405FC6B}">
      <dgm:prSet phldrT="[Текст]"/>
      <dgm:spPr/>
      <dgm:t>
        <a:bodyPr/>
        <a:lstStyle/>
        <a:p>
          <a:r>
            <a:rPr lang="ru-RU" b="1" dirty="0"/>
            <a:t>5 КАЛЕНДАРНЫХ ДНЕЙ</a:t>
          </a:r>
          <a:endParaRPr lang="ru-RU" dirty="0"/>
        </a:p>
      </dgm:t>
    </dgm:pt>
    <dgm:pt modelId="{CB5AE488-B84A-4D05-8BFC-6598665D32A8}" type="parTrans" cxnId="{82089461-C402-4998-90D4-B93BAE64D34C}">
      <dgm:prSet/>
      <dgm:spPr/>
      <dgm:t>
        <a:bodyPr/>
        <a:lstStyle/>
        <a:p>
          <a:endParaRPr lang="ru-RU"/>
        </a:p>
      </dgm:t>
    </dgm:pt>
    <dgm:pt modelId="{36ADA8FA-61D7-49B8-A1E9-EDD42A875BAA}" type="sibTrans" cxnId="{82089461-C402-4998-90D4-B93BAE64D34C}">
      <dgm:prSet/>
      <dgm:spPr/>
      <dgm:t>
        <a:bodyPr/>
        <a:lstStyle/>
        <a:p>
          <a:endParaRPr lang="ru-RU"/>
        </a:p>
      </dgm:t>
    </dgm:pt>
    <dgm:pt modelId="{07DEDAB6-4628-458B-99BD-93BCD837CF5B}">
      <dgm:prSet phldrT="[Текст]"/>
      <dgm:spPr/>
      <dgm:t>
        <a:bodyPr/>
        <a:lstStyle/>
        <a:p>
          <a:r>
            <a:rPr lang="ru-RU" b="1" dirty="0"/>
            <a:t>10 КАЛЕНДАРНЫХ ДНЕЙ</a:t>
          </a:r>
          <a:endParaRPr lang="ru-RU" dirty="0"/>
        </a:p>
      </dgm:t>
    </dgm:pt>
    <dgm:pt modelId="{9EF061E6-8A8F-4708-A6C6-6AE5A521D520}" type="parTrans" cxnId="{ECCAD4EB-205E-474B-BF6E-EE6B81238E2E}">
      <dgm:prSet/>
      <dgm:spPr/>
      <dgm:t>
        <a:bodyPr/>
        <a:lstStyle/>
        <a:p>
          <a:endParaRPr lang="ru-RU"/>
        </a:p>
      </dgm:t>
    </dgm:pt>
    <dgm:pt modelId="{B45604F6-F988-4D6B-A3AC-D7C2504C86FA}" type="sibTrans" cxnId="{ECCAD4EB-205E-474B-BF6E-EE6B81238E2E}">
      <dgm:prSet/>
      <dgm:spPr/>
      <dgm:t>
        <a:bodyPr/>
        <a:lstStyle/>
        <a:p>
          <a:endParaRPr lang="ru-RU"/>
        </a:p>
      </dgm:t>
    </dgm:pt>
    <dgm:pt modelId="{1C4CAA16-503D-419E-BB06-90DCBC7D488D}">
      <dgm:prSet phldrT="[Текст]" custT="1"/>
      <dgm:spPr/>
      <dgm:t>
        <a:bodyPr/>
        <a:lstStyle/>
        <a:p>
          <a:r>
            <a:rPr lang="ru-RU" sz="1600" b="1" dirty="0"/>
            <a:t>ОЦЕНКА КОНКУРСНЫХ МАТЕРИАЛОВ ЭКСПЕРТНОЙ ГРУППОЙ</a:t>
          </a:r>
          <a:endParaRPr lang="ru-RU" sz="1600" dirty="0"/>
        </a:p>
      </dgm:t>
    </dgm:pt>
    <dgm:pt modelId="{5F8875BE-99B6-4663-BFAE-ECA8940F57D6}" type="parTrans" cxnId="{037E40E8-C794-41D4-B660-DEBFDD127362}">
      <dgm:prSet/>
      <dgm:spPr/>
      <dgm:t>
        <a:bodyPr/>
        <a:lstStyle/>
        <a:p>
          <a:endParaRPr lang="ru-RU"/>
        </a:p>
      </dgm:t>
    </dgm:pt>
    <dgm:pt modelId="{03C14165-E203-40BB-9362-723ED585BDFB}" type="sibTrans" cxnId="{037E40E8-C794-41D4-B660-DEBFDD127362}">
      <dgm:prSet/>
      <dgm:spPr/>
      <dgm:t>
        <a:bodyPr/>
        <a:lstStyle/>
        <a:p>
          <a:endParaRPr lang="ru-RU"/>
        </a:p>
      </dgm:t>
    </dgm:pt>
    <dgm:pt modelId="{67497D48-B49E-4922-BB12-261C8DFAF379}">
      <dgm:prSet phldrT="[Текст]"/>
      <dgm:spPr/>
      <dgm:t>
        <a:bodyPr/>
        <a:lstStyle/>
        <a:p>
          <a:r>
            <a:rPr lang="ru-RU" b="1" dirty="0">
              <a:solidFill>
                <a:srgbClr val="FF0000"/>
              </a:solidFill>
            </a:rPr>
            <a:t>ДО </a:t>
          </a:r>
          <a:r>
            <a:rPr lang="ru-RU" b="1" dirty="0" smtClean="0">
              <a:solidFill>
                <a:srgbClr val="FF0000"/>
              </a:solidFill>
            </a:rPr>
            <a:t>02 </a:t>
          </a:r>
          <a:r>
            <a:rPr lang="ru-RU" b="1" dirty="0">
              <a:solidFill>
                <a:srgbClr val="FF0000"/>
              </a:solidFill>
            </a:rPr>
            <a:t>ДЕКАБРЯ</a:t>
          </a:r>
          <a:endParaRPr lang="ru-RU" dirty="0"/>
        </a:p>
      </dgm:t>
    </dgm:pt>
    <dgm:pt modelId="{ED8902BF-51FB-4DF8-8998-04A4D3277DB3}" type="parTrans" cxnId="{AD030F97-61AE-4400-8E89-720DB6301E93}">
      <dgm:prSet/>
      <dgm:spPr/>
      <dgm:t>
        <a:bodyPr/>
        <a:lstStyle/>
        <a:p>
          <a:endParaRPr lang="ru-RU"/>
        </a:p>
      </dgm:t>
    </dgm:pt>
    <dgm:pt modelId="{039AB002-8F41-4A45-875B-F72683891094}" type="sibTrans" cxnId="{AD030F97-61AE-4400-8E89-720DB6301E93}">
      <dgm:prSet/>
      <dgm:spPr/>
      <dgm:t>
        <a:bodyPr/>
        <a:lstStyle/>
        <a:p>
          <a:endParaRPr lang="ru-RU"/>
        </a:p>
      </dgm:t>
    </dgm:pt>
    <dgm:pt modelId="{A2555F7A-362D-447C-80DA-86FCB83879D1}">
      <dgm:prSet phldrT="[Текст]"/>
      <dgm:spPr/>
      <dgm:t>
        <a:bodyPr/>
        <a:lstStyle/>
        <a:p>
          <a:r>
            <a:rPr lang="ru-RU" b="1" dirty="0"/>
            <a:t>ЗАСЕДАНИЕ КОМИССИИ</a:t>
          </a:r>
          <a:endParaRPr lang="ru-RU" dirty="0"/>
        </a:p>
      </dgm:t>
    </dgm:pt>
    <dgm:pt modelId="{D7EFE404-EF38-4D69-A36B-35F199746350}" type="parTrans" cxnId="{26532FEB-A5FE-4F40-86FC-BE0DE5E927C2}">
      <dgm:prSet/>
      <dgm:spPr/>
      <dgm:t>
        <a:bodyPr/>
        <a:lstStyle/>
        <a:p>
          <a:endParaRPr lang="ru-RU"/>
        </a:p>
      </dgm:t>
    </dgm:pt>
    <dgm:pt modelId="{198B61D7-D7DB-4B42-9D70-DA8F1AC3F7A0}" type="sibTrans" cxnId="{26532FEB-A5FE-4F40-86FC-BE0DE5E927C2}">
      <dgm:prSet/>
      <dgm:spPr/>
      <dgm:t>
        <a:bodyPr/>
        <a:lstStyle/>
        <a:p>
          <a:endParaRPr lang="ru-RU"/>
        </a:p>
      </dgm:t>
    </dgm:pt>
    <dgm:pt modelId="{9A394109-82BC-4B1D-A9E0-4547DCDAB262}">
      <dgm:prSet phldrT="[Текст]"/>
      <dgm:spPr/>
      <dgm:t>
        <a:bodyPr/>
        <a:lstStyle/>
        <a:p>
          <a:r>
            <a:rPr lang="ru-RU" b="1" dirty="0"/>
            <a:t>21 КАЛЕНДАРНЫЙ ДЕНЬ</a:t>
          </a:r>
          <a:endParaRPr lang="ru-RU" dirty="0"/>
        </a:p>
      </dgm:t>
    </dgm:pt>
    <dgm:pt modelId="{216982A0-EC2E-4DBA-BE9A-23C36E9C51C0}" type="parTrans" cxnId="{9A9F7A7C-D898-496A-A888-3FF97AA2300D}">
      <dgm:prSet/>
      <dgm:spPr/>
      <dgm:t>
        <a:bodyPr/>
        <a:lstStyle/>
        <a:p>
          <a:endParaRPr lang="ru-RU"/>
        </a:p>
      </dgm:t>
    </dgm:pt>
    <dgm:pt modelId="{A97B608D-E9DD-4E6E-95F4-4E42437554CA}" type="sibTrans" cxnId="{9A9F7A7C-D898-496A-A888-3FF97AA2300D}">
      <dgm:prSet/>
      <dgm:spPr/>
      <dgm:t>
        <a:bodyPr/>
        <a:lstStyle/>
        <a:p>
          <a:endParaRPr lang="ru-RU"/>
        </a:p>
      </dgm:t>
    </dgm:pt>
    <dgm:pt modelId="{49D68428-CD5E-4060-8949-CE8FF8405103}">
      <dgm:prSet phldrT="[Текст]"/>
      <dgm:spPr/>
      <dgm:t>
        <a:bodyPr/>
        <a:lstStyle/>
        <a:p>
          <a:r>
            <a:rPr lang="ru-RU" b="1" dirty="0"/>
            <a:t>ЦЕРЕМОНИЯ НАГРАЖДЕНИЯ</a:t>
          </a:r>
          <a:endParaRPr lang="ru-RU" dirty="0"/>
        </a:p>
      </dgm:t>
    </dgm:pt>
    <dgm:pt modelId="{43D4E664-06A6-4751-96B9-956908BD95D7}" type="parTrans" cxnId="{EF37313C-ED7A-4471-8E42-8CB1907476CB}">
      <dgm:prSet/>
      <dgm:spPr/>
      <dgm:t>
        <a:bodyPr/>
        <a:lstStyle/>
        <a:p>
          <a:endParaRPr lang="ru-RU"/>
        </a:p>
      </dgm:t>
    </dgm:pt>
    <dgm:pt modelId="{5937A794-A014-40FE-BA11-6CC6A8857256}" type="sibTrans" cxnId="{EF37313C-ED7A-4471-8E42-8CB1907476CB}">
      <dgm:prSet/>
      <dgm:spPr/>
      <dgm:t>
        <a:bodyPr/>
        <a:lstStyle/>
        <a:p>
          <a:endParaRPr lang="ru-RU"/>
        </a:p>
      </dgm:t>
    </dgm:pt>
    <dgm:pt modelId="{5281DB9C-D034-44C1-A362-912A37D85647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23 </a:t>
          </a:r>
          <a:r>
            <a:rPr lang="ru-RU" b="1" dirty="0">
              <a:solidFill>
                <a:srgbClr val="FF0000"/>
              </a:solidFill>
            </a:rPr>
            <a:t>ДЕКАБРЯ </a:t>
          </a:r>
          <a:r>
            <a:rPr lang="ru-RU" b="1" dirty="0" smtClean="0">
              <a:solidFill>
                <a:srgbClr val="FF0000"/>
              </a:solidFill>
            </a:rPr>
            <a:t>2022 </a:t>
          </a:r>
          <a:r>
            <a:rPr lang="ru-RU" b="1" dirty="0">
              <a:solidFill>
                <a:srgbClr val="FF0000"/>
              </a:solidFill>
            </a:rPr>
            <a:t>ГОДА</a:t>
          </a:r>
          <a:endParaRPr lang="ru-RU" dirty="0">
            <a:solidFill>
              <a:srgbClr val="FF0000"/>
            </a:solidFill>
          </a:endParaRPr>
        </a:p>
      </dgm:t>
    </dgm:pt>
    <dgm:pt modelId="{DF338FB6-7F02-4269-A4BB-A16E0489BF40}" type="parTrans" cxnId="{E12AC955-A7DF-4536-830F-3C925E92594A}">
      <dgm:prSet/>
      <dgm:spPr/>
      <dgm:t>
        <a:bodyPr/>
        <a:lstStyle/>
        <a:p>
          <a:endParaRPr lang="ru-RU"/>
        </a:p>
      </dgm:t>
    </dgm:pt>
    <dgm:pt modelId="{88D4D63C-1DBA-4372-A985-CCEB6833922D}" type="sibTrans" cxnId="{E12AC955-A7DF-4536-830F-3C925E92594A}">
      <dgm:prSet/>
      <dgm:spPr/>
      <dgm:t>
        <a:bodyPr/>
        <a:lstStyle/>
        <a:p>
          <a:endParaRPr lang="ru-RU"/>
        </a:p>
      </dgm:t>
    </dgm:pt>
    <dgm:pt modelId="{86DAA0CB-0CAE-4DBF-8732-E5DCEAE4F939}">
      <dgm:prSet phldrT="[Текст]" custT="1"/>
      <dgm:spPr/>
      <dgm:t>
        <a:bodyPr/>
        <a:lstStyle/>
        <a:p>
          <a:r>
            <a:rPr lang="ru-RU" sz="3300" b="1" dirty="0"/>
            <a:t>ФИНИШ</a:t>
          </a:r>
          <a:r>
            <a:rPr lang="ru-RU" sz="1600" b="1" dirty="0"/>
            <a:t> </a:t>
          </a:r>
          <a:endParaRPr lang="ru-RU" sz="1600" dirty="0"/>
        </a:p>
      </dgm:t>
    </dgm:pt>
    <dgm:pt modelId="{D72F3165-8214-43B7-93C0-FB9AB3888167}" type="parTrans" cxnId="{B2DA5361-261D-4A5E-BADE-935CA89BCDB7}">
      <dgm:prSet/>
      <dgm:spPr/>
      <dgm:t>
        <a:bodyPr/>
        <a:lstStyle/>
        <a:p>
          <a:endParaRPr lang="ru-RU"/>
        </a:p>
      </dgm:t>
    </dgm:pt>
    <dgm:pt modelId="{AAA632BD-9B5B-4837-A72A-EEF837762424}" type="sibTrans" cxnId="{B2DA5361-261D-4A5E-BADE-935CA89BCDB7}">
      <dgm:prSet/>
      <dgm:spPr/>
      <dgm:t>
        <a:bodyPr/>
        <a:lstStyle/>
        <a:p>
          <a:endParaRPr lang="ru-RU"/>
        </a:p>
      </dgm:t>
    </dgm:pt>
    <dgm:pt modelId="{F2794AD2-AB38-4E03-AA07-D37B7BCA4ABE}">
      <dgm:prSet phldrT="[Текст]"/>
      <dgm:spPr/>
      <dgm:t>
        <a:bodyPr/>
        <a:lstStyle/>
        <a:p>
          <a:r>
            <a:rPr lang="ru-RU" b="1" dirty="0"/>
            <a:t>( </a:t>
          </a:r>
          <a:r>
            <a:rPr lang="ru-RU" b="1" dirty="0" smtClean="0"/>
            <a:t>07.11 </a:t>
          </a:r>
          <a:r>
            <a:rPr lang="ru-RU" b="1" dirty="0"/>
            <a:t>– </a:t>
          </a:r>
          <a:r>
            <a:rPr lang="ru-RU" b="1" dirty="0" smtClean="0"/>
            <a:t>11.11 </a:t>
          </a:r>
          <a:r>
            <a:rPr lang="ru-RU" b="1" dirty="0"/>
            <a:t>)</a:t>
          </a:r>
          <a:endParaRPr lang="ru-RU" dirty="0"/>
        </a:p>
      </dgm:t>
    </dgm:pt>
    <dgm:pt modelId="{D1A8742A-18D7-4B5C-8AFE-E783111C2E9D}" type="parTrans" cxnId="{F43B5FE5-27AA-4A19-A876-266C60284644}">
      <dgm:prSet/>
      <dgm:spPr/>
      <dgm:t>
        <a:bodyPr/>
        <a:lstStyle/>
        <a:p>
          <a:endParaRPr lang="ru-RU"/>
        </a:p>
      </dgm:t>
    </dgm:pt>
    <dgm:pt modelId="{FAB15772-A1B7-4EAD-8387-3352BEB2CF27}" type="sibTrans" cxnId="{F43B5FE5-27AA-4A19-A876-266C60284644}">
      <dgm:prSet/>
      <dgm:spPr/>
      <dgm:t>
        <a:bodyPr/>
        <a:lstStyle/>
        <a:p>
          <a:endParaRPr lang="ru-RU"/>
        </a:p>
      </dgm:t>
    </dgm:pt>
    <dgm:pt modelId="{E1C83CA5-FBCC-4689-93F5-37E6DD4989BA}">
      <dgm:prSet phldrT="[Текст]"/>
      <dgm:spPr/>
      <dgm:t>
        <a:bodyPr/>
        <a:lstStyle/>
        <a:p>
          <a:r>
            <a:rPr lang="ru-RU" b="1" dirty="0"/>
            <a:t> ( </a:t>
          </a:r>
          <a:r>
            <a:rPr lang="ru-RU" b="1" dirty="0" smtClean="0"/>
            <a:t>14.11</a:t>
          </a:r>
          <a:r>
            <a:rPr lang="ru-RU" b="1" dirty="0"/>
            <a:t>. – </a:t>
          </a:r>
          <a:r>
            <a:rPr lang="ru-RU" b="1" dirty="0" smtClean="0"/>
            <a:t>24.11 </a:t>
          </a:r>
          <a:r>
            <a:rPr lang="ru-RU" b="1" dirty="0"/>
            <a:t>)</a:t>
          </a:r>
          <a:endParaRPr lang="ru-RU" dirty="0"/>
        </a:p>
      </dgm:t>
    </dgm:pt>
    <dgm:pt modelId="{40DAE1BB-FB18-453F-9A1A-2D5971144FF9}" type="parTrans" cxnId="{F2E1F2EA-2637-4E5A-8F99-FB3F0C5E01DE}">
      <dgm:prSet/>
      <dgm:spPr/>
      <dgm:t>
        <a:bodyPr/>
        <a:lstStyle/>
        <a:p>
          <a:endParaRPr lang="ru-RU"/>
        </a:p>
      </dgm:t>
    </dgm:pt>
    <dgm:pt modelId="{60E235DA-42DA-4614-BB54-1B8AB32DE6A6}" type="sibTrans" cxnId="{F2E1F2EA-2637-4E5A-8F99-FB3F0C5E01DE}">
      <dgm:prSet/>
      <dgm:spPr/>
      <dgm:t>
        <a:bodyPr/>
        <a:lstStyle/>
        <a:p>
          <a:endParaRPr lang="ru-RU"/>
        </a:p>
      </dgm:t>
    </dgm:pt>
    <dgm:pt modelId="{CE53E305-4852-4B97-BEC9-6B82D3D271CB}">
      <dgm:prSet phldrT="[Текст]"/>
      <dgm:spPr/>
      <dgm:t>
        <a:bodyPr/>
        <a:lstStyle/>
        <a:p>
          <a:r>
            <a:rPr lang="ru-RU" b="1" dirty="0"/>
            <a:t>( </a:t>
          </a:r>
          <a:r>
            <a:rPr lang="ru-RU" b="1" dirty="0" smtClean="0"/>
            <a:t>25.11 </a:t>
          </a:r>
          <a:r>
            <a:rPr lang="ru-RU" b="1" dirty="0"/>
            <a:t>– </a:t>
          </a:r>
          <a:r>
            <a:rPr lang="ru-RU" b="1" dirty="0" smtClean="0"/>
            <a:t>02.12 </a:t>
          </a:r>
          <a:r>
            <a:rPr lang="ru-RU" b="1" dirty="0"/>
            <a:t>)</a:t>
          </a:r>
          <a:endParaRPr lang="ru-RU" dirty="0"/>
        </a:p>
      </dgm:t>
    </dgm:pt>
    <dgm:pt modelId="{CBAAC128-C078-4C99-8547-1803CF731753}" type="parTrans" cxnId="{6B0C7C3D-2DE3-4047-9A0A-AAECC2BDCE72}">
      <dgm:prSet/>
      <dgm:spPr/>
      <dgm:t>
        <a:bodyPr/>
        <a:lstStyle/>
        <a:p>
          <a:endParaRPr lang="ru-RU"/>
        </a:p>
      </dgm:t>
    </dgm:pt>
    <dgm:pt modelId="{927FBC6C-317E-409E-BC04-0F08C5293AC6}" type="sibTrans" cxnId="{6B0C7C3D-2DE3-4047-9A0A-AAECC2BDCE72}">
      <dgm:prSet/>
      <dgm:spPr/>
      <dgm:t>
        <a:bodyPr/>
        <a:lstStyle/>
        <a:p>
          <a:endParaRPr lang="ru-RU"/>
        </a:p>
      </dgm:t>
    </dgm:pt>
    <dgm:pt modelId="{D2EE3988-B174-4FB2-8B26-7584B288B79E}" type="pres">
      <dgm:prSet presAssocID="{11E7DBAC-9B2B-4C89-8F50-F46E66CFAB7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46138B-B656-4DB1-A178-D88A4F406220}" type="pres">
      <dgm:prSet presAssocID="{95464CA7-4F0B-4B7A-B491-17EFC49A1A2C}" presName="linNode" presStyleCnt="0"/>
      <dgm:spPr/>
    </dgm:pt>
    <dgm:pt modelId="{337D56A1-58E7-4E84-9B52-D10728D0ADB5}" type="pres">
      <dgm:prSet presAssocID="{95464CA7-4F0B-4B7A-B491-17EFC49A1A2C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414D99-5164-4662-BBFB-0FC511B2058C}" type="pres">
      <dgm:prSet presAssocID="{95464CA7-4F0B-4B7A-B491-17EFC49A1A2C}" presName="descendantText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DA82CB-C66A-4314-BD1B-0B2F0E3E87FF}" type="pres">
      <dgm:prSet presAssocID="{56255F0D-5BAD-49B9-A055-F4FFB61987DC}" presName="sp" presStyleCnt="0"/>
      <dgm:spPr/>
    </dgm:pt>
    <dgm:pt modelId="{2448C4B8-ABAF-40D5-AAB8-B6ADAAC7390A}" type="pres">
      <dgm:prSet presAssocID="{4B8F1DAF-BF71-483B-8EC9-02324192683F}" presName="linNode" presStyleCnt="0"/>
      <dgm:spPr/>
    </dgm:pt>
    <dgm:pt modelId="{A97A0652-95F1-4EFD-A07A-4BB3F3EE24A2}" type="pres">
      <dgm:prSet presAssocID="{4B8F1DAF-BF71-483B-8EC9-02324192683F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9F166E-F93F-4C77-B741-B9D67EF4FA8F}" type="pres">
      <dgm:prSet presAssocID="{4B8F1DAF-BF71-483B-8EC9-02324192683F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1D04E-14EA-43E6-903E-259E42BF9EB6}" type="pres">
      <dgm:prSet presAssocID="{CC3053F6-CB88-4835-A822-DE1F37A1EF7C}" presName="sp" presStyleCnt="0"/>
      <dgm:spPr/>
    </dgm:pt>
    <dgm:pt modelId="{6383ACB9-3D47-411B-825E-9441C482B119}" type="pres">
      <dgm:prSet presAssocID="{B8F469D2-F0E1-4AAA-9795-26B55B4E873D}" presName="linNode" presStyleCnt="0"/>
      <dgm:spPr/>
    </dgm:pt>
    <dgm:pt modelId="{6D47EE7A-4FAA-414D-A46D-B9DFF13A9619}" type="pres">
      <dgm:prSet presAssocID="{B8F469D2-F0E1-4AAA-9795-26B55B4E873D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60B67A-E04D-40CD-A376-9C5179FEC788}" type="pres">
      <dgm:prSet presAssocID="{B8F469D2-F0E1-4AAA-9795-26B55B4E873D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856621-1245-4118-9094-430D8DC78FD3}" type="pres">
      <dgm:prSet presAssocID="{234CEBCB-1A06-4C83-B215-7B7BB278CA4B}" presName="sp" presStyleCnt="0"/>
      <dgm:spPr/>
    </dgm:pt>
    <dgm:pt modelId="{5096256E-29C2-4695-B28A-206803235DD4}" type="pres">
      <dgm:prSet presAssocID="{1C4CAA16-503D-419E-BB06-90DCBC7D488D}" presName="linNode" presStyleCnt="0"/>
      <dgm:spPr/>
    </dgm:pt>
    <dgm:pt modelId="{94177BED-ED15-4AFB-9BD7-7048B803F3E3}" type="pres">
      <dgm:prSet presAssocID="{1C4CAA16-503D-419E-BB06-90DCBC7D488D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57A020-3B16-4288-9395-C4256B8AD19F}" type="pres">
      <dgm:prSet presAssocID="{1C4CAA16-503D-419E-BB06-90DCBC7D488D}" presName="descendantText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3B003-3BFE-47A2-86E7-078493938FE2}" type="pres">
      <dgm:prSet presAssocID="{03C14165-E203-40BB-9362-723ED585BDFB}" presName="sp" presStyleCnt="0"/>
      <dgm:spPr/>
    </dgm:pt>
    <dgm:pt modelId="{6FBF7490-AFBD-4ADD-B01F-C491B48DE545}" type="pres">
      <dgm:prSet presAssocID="{A2555F7A-362D-447C-80DA-86FCB83879D1}" presName="linNode" presStyleCnt="0"/>
      <dgm:spPr/>
    </dgm:pt>
    <dgm:pt modelId="{78EFF53C-A36F-4890-985E-970433CDE436}" type="pres">
      <dgm:prSet presAssocID="{A2555F7A-362D-447C-80DA-86FCB83879D1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A09558-E9A2-4943-8017-17433D627785}" type="pres">
      <dgm:prSet presAssocID="{A2555F7A-362D-447C-80DA-86FCB83879D1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53CC25-9CFA-4943-8688-30238ACA6E30}" type="pres">
      <dgm:prSet presAssocID="{198B61D7-D7DB-4B42-9D70-DA8F1AC3F7A0}" presName="sp" presStyleCnt="0"/>
      <dgm:spPr/>
    </dgm:pt>
    <dgm:pt modelId="{A983234D-165F-4703-9C40-8453D17A67AF}" type="pres">
      <dgm:prSet presAssocID="{49D68428-CD5E-4060-8949-CE8FF8405103}" presName="linNode" presStyleCnt="0"/>
      <dgm:spPr/>
    </dgm:pt>
    <dgm:pt modelId="{5682035B-FE9D-4852-B5ED-A0FDCFF67D91}" type="pres">
      <dgm:prSet presAssocID="{49D68428-CD5E-4060-8949-CE8FF8405103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21BCC1-6F12-4C8D-A5FF-964E09B46341}" type="pres">
      <dgm:prSet presAssocID="{49D68428-CD5E-4060-8949-CE8FF8405103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9FE1E7-A430-44FA-89B1-37679BF1A2D8}" type="pres">
      <dgm:prSet presAssocID="{5937A794-A014-40FE-BA11-6CC6A8857256}" presName="sp" presStyleCnt="0"/>
      <dgm:spPr/>
    </dgm:pt>
    <dgm:pt modelId="{0317A852-EE51-4D85-92ED-AF3759078A24}" type="pres">
      <dgm:prSet presAssocID="{86DAA0CB-0CAE-4DBF-8732-E5DCEAE4F939}" presName="linNode" presStyleCnt="0"/>
      <dgm:spPr/>
    </dgm:pt>
    <dgm:pt modelId="{1FD36D5B-FEF1-46E6-8764-F9481314CCC5}" type="pres">
      <dgm:prSet presAssocID="{86DAA0CB-0CAE-4DBF-8732-E5DCEAE4F939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7886C2-AFE2-4609-89A2-FCFB38F46656}" type="pres">
      <dgm:prSet presAssocID="{86DAA0CB-0CAE-4DBF-8732-E5DCEAE4F939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EEDD6F-7B09-42F1-952E-75D67C5394EA}" type="presOf" srcId="{11E7DBAC-9B2B-4C89-8F50-F46E66CFAB7D}" destId="{D2EE3988-B174-4FB2-8B26-7584B288B79E}" srcOrd="0" destOrd="0" presId="urn:microsoft.com/office/officeart/2005/8/layout/vList5"/>
    <dgm:cxn modelId="{ECCAD4EB-205E-474B-BF6E-EE6B81238E2E}" srcId="{1C4CAA16-503D-419E-BB06-90DCBC7D488D}" destId="{07DEDAB6-4628-458B-99BD-93BCD837CF5B}" srcOrd="0" destOrd="0" parTransId="{9EF061E6-8A8F-4708-A6C6-6AE5A521D520}" sibTransId="{B45604F6-F988-4D6B-A3AC-D7C2504C86FA}"/>
    <dgm:cxn modelId="{75094208-F4AB-4036-899F-8335817C9157}" type="presOf" srcId="{B8F469D2-F0E1-4AAA-9795-26B55B4E873D}" destId="{6D47EE7A-4FAA-414D-A46D-B9DFF13A9619}" srcOrd="0" destOrd="0" presId="urn:microsoft.com/office/officeart/2005/8/layout/vList5"/>
    <dgm:cxn modelId="{F2E1F2EA-2637-4E5A-8F99-FB3F0C5E01DE}" srcId="{1C4CAA16-503D-419E-BB06-90DCBC7D488D}" destId="{E1C83CA5-FBCC-4689-93F5-37E6DD4989BA}" srcOrd="1" destOrd="0" parTransId="{40DAE1BB-FB18-453F-9A1A-2D5971144FF9}" sibTransId="{60E235DA-42DA-4614-BB54-1B8AB32DE6A6}"/>
    <dgm:cxn modelId="{7E717141-A158-49D1-BA3C-5685126E2199}" type="presOf" srcId="{49D68428-CD5E-4060-8949-CE8FF8405103}" destId="{5682035B-FE9D-4852-B5ED-A0FDCFF67D91}" srcOrd="0" destOrd="0" presId="urn:microsoft.com/office/officeart/2005/8/layout/vList5"/>
    <dgm:cxn modelId="{868BE6AC-EA6E-4DDE-9B90-9D3312547820}" type="presOf" srcId="{CE53E305-4852-4B97-BEC9-6B82D3D271CB}" destId="{C2A09558-E9A2-4943-8017-17433D627785}" srcOrd="0" destOrd="1" presId="urn:microsoft.com/office/officeart/2005/8/layout/vList5"/>
    <dgm:cxn modelId="{EF37313C-ED7A-4471-8E42-8CB1907476CB}" srcId="{11E7DBAC-9B2B-4C89-8F50-F46E66CFAB7D}" destId="{49D68428-CD5E-4060-8949-CE8FF8405103}" srcOrd="5" destOrd="0" parTransId="{43D4E664-06A6-4751-96B9-956908BD95D7}" sibTransId="{5937A794-A014-40FE-BA11-6CC6A8857256}"/>
    <dgm:cxn modelId="{9A9F7A7C-D898-496A-A888-3FF97AA2300D}" srcId="{49D68428-CD5E-4060-8949-CE8FF8405103}" destId="{9A394109-82BC-4B1D-A9E0-4547DCDAB262}" srcOrd="0" destOrd="0" parTransId="{216982A0-EC2E-4DBA-BE9A-23C36E9C51C0}" sibTransId="{A97B608D-E9DD-4E6E-95F4-4E42437554CA}"/>
    <dgm:cxn modelId="{25E14B90-6775-4D84-B23C-6CCE553A7D2A}" type="presOf" srcId="{A2555F7A-362D-447C-80DA-86FCB83879D1}" destId="{78EFF53C-A36F-4890-985E-970433CDE436}" srcOrd="0" destOrd="0" presId="urn:microsoft.com/office/officeart/2005/8/layout/vList5"/>
    <dgm:cxn modelId="{8A87D88B-9C42-4F3E-9402-4DC178E9E039}" type="presOf" srcId="{86DAA0CB-0CAE-4DBF-8732-E5DCEAE4F939}" destId="{1FD36D5B-FEF1-46E6-8764-F9481314CCC5}" srcOrd="0" destOrd="0" presId="urn:microsoft.com/office/officeart/2005/8/layout/vList5"/>
    <dgm:cxn modelId="{7B25E378-AA8F-40CD-BB82-7C942854C99E}" type="presOf" srcId="{8BED8E10-D7BD-478A-BFB0-05298405FC6B}" destId="{5F60B67A-E04D-40CD-A376-9C5179FEC788}" srcOrd="0" destOrd="0" presId="urn:microsoft.com/office/officeart/2005/8/layout/vList5"/>
    <dgm:cxn modelId="{A0AE9BE9-F4B4-458A-AB3D-8D191A3F1AC2}" type="presOf" srcId="{5281DB9C-D034-44C1-A362-912A37D85647}" destId="{F27886C2-AFE2-4609-89A2-FCFB38F46656}" srcOrd="0" destOrd="0" presId="urn:microsoft.com/office/officeart/2005/8/layout/vList5"/>
    <dgm:cxn modelId="{BE037E70-5CCA-4FF5-88A6-36BAC2D67DA5}" srcId="{11E7DBAC-9B2B-4C89-8F50-F46E66CFAB7D}" destId="{4B8F1DAF-BF71-483B-8EC9-02324192683F}" srcOrd="1" destOrd="0" parTransId="{31076C25-3FA9-4728-8627-E2B85C696FD8}" sibTransId="{CC3053F6-CB88-4835-A822-DE1F37A1EF7C}"/>
    <dgm:cxn modelId="{B2DA5361-261D-4A5E-BADE-935CA89BCDB7}" srcId="{11E7DBAC-9B2B-4C89-8F50-F46E66CFAB7D}" destId="{86DAA0CB-0CAE-4DBF-8732-E5DCEAE4F939}" srcOrd="6" destOrd="0" parTransId="{D72F3165-8214-43B7-93C0-FB9AB3888167}" sibTransId="{AAA632BD-9B5B-4837-A72A-EEF837762424}"/>
    <dgm:cxn modelId="{26532FEB-A5FE-4F40-86FC-BE0DE5E927C2}" srcId="{11E7DBAC-9B2B-4C89-8F50-F46E66CFAB7D}" destId="{A2555F7A-362D-447C-80DA-86FCB83879D1}" srcOrd="4" destOrd="0" parTransId="{D7EFE404-EF38-4D69-A36B-35F199746350}" sibTransId="{198B61D7-D7DB-4B42-9D70-DA8F1AC3F7A0}"/>
    <dgm:cxn modelId="{3F1B7E66-FBEC-4C04-B499-06B0DF7586BC}" type="presOf" srcId="{67497D48-B49E-4922-BB12-261C8DFAF379}" destId="{C2A09558-E9A2-4943-8017-17433D627785}" srcOrd="0" destOrd="0" presId="urn:microsoft.com/office/officeart/2005/8/layout/vList5"/>
    <dgm:cxn modelId="{DD8722B4-FA50-4A65-8AD8-07D153097066}" srcId="{11E7DBAC-9B2B-4C89-8F50-F46E66CFAB7D}" destId="{95464CA7-4F0B-4B7A-B491-17EFC49A1A2C}" srcOrd="0" destOrd="0" parTransId="{01B08F8C-A2D9-4702-9A3D-66BDBD3B90DC}" sibTransId="{56255F0D-5BAD-49B9-A055-F4FFB61987DC}"/>
    <dgm:cxn modelId="{97D0EC5D-6349-463E-BF4B-931BB2E894E0}" type="presOf" srcId="{07DEDAB6-4628-458B-99BD-93BCD837CF5B}" destId="{4257A020-3B16-4288-9395-C4256B8AD19F}" srcOrd="0" destOrd="0" presId="urn:microsoft.com/office/officeart/2005/8/layout/vList5"/>
    <dgm:cxn modelId="{B1192634-EC31-4559-9F80-71B146EF125D}" type="presOf" srcId="{1C4CAA16-503D-419E-BB06-90DCBC7D488D}" destId="{94177BED-ED15-4AFB-9BD7-7048B803F3E3}" srcOrd="0" destOrd="0" presId="urn:microsoft.com/office/officeart/2005/8/layout/vList5"/>
    <dgm:cxn modelId="{E12AC955-A7DF-4536-830F-3C925E92594A}" srcId="{86DAA0CB-0CAE-4DBF-8732-E5DCEAE4F939}" destId="{5281DB9C-D034-44C1-A362-912A37D85647}" srcOrd="0" destOrd="0" parTransId="{DF338FB6-7F02-4269-A4BB-A16E0489BF40}" sibTransId="{88D4D63C-1DBA-4372-A985-CCEB6833922D}"/>
    <dgm:cxn modelId="{82089461-C402-4998-90D4-B93BAE64D34C}" srcId="{B8F469D2-F0E1-4AAA-9795-26B55B4E873D}" destId="{8BED8E10-D7BD-478A-BFB0-05298405FC6B}" srcOrd="0" destOrd="0" parTransId="{CB5AE488-B84A-4D05-8BFC-6598665D32A8}" sibTransId="{36ADA8FA-61D7-49B8-A1E9-EDD42A875BAA}"/>
    <dgm:cxn modelId="{F43B5FE5-27AA-4A19-A876-266C60284644}" srcId="{B8F469D2-F0E1-4AAA-9795-26B55B4E873D}" destId="{F2794AD2-AB38-4E03-AA07-D37B7BCA4ABE}" srcOrd="1" destOrd="0" parTransId="{D1A8742A-18D7-4B5C-8AFE-E783111C2E9D}" sibTransId="{FAB15772-A1B7-4EAD-8387-3352BEB2CF27}"/>
    <dgm:cxn modelId="{C56FD661-9372-44EB-85C2-BB37DE823371}" type="presOf" srcId="{4B8F1DAF-BF71-483B-8EC9-02324192683F}" destId="{A97A0652-95F1-4EFD-A07A-4BB3F3EE24A2}" srcOrd="0" destOrd="0" presId="urn:microsoft.com/office/officeart/2005/8/layout/vList5"/>
    <dgm:cxn modelId="{FEAA478C-88E3-48F0-8E49-F990C882E942}" srcId="{4B8F1DAF-BF71-483B-8EC9-02324192683F}" destId="{AB292458-4EFF-44F7-B3DA-3ED0EEC20C09}" srcOrd="0" destOrd="0" parTransId="{A1A528AD-F0BB-43AC-AAF6-D89D32942754}" sibTransId="{AD259689-F8E1-4D4E-805D-BC06F954ED96}"/>
    <dgm:cxn modelId="{AD030F97-61AE-4400-8E89-720DB6301E93}" srcId="{A2555F7A-362D-447C-80DA-86FCB83879D1}" destId="{67497D48-B49E-4922-BB12-261C8DFAF379}" srcOrd="0" destOrd="0" parTransId="{ED8902BF-51FB-4DF8-8998-04A4D3277DB3}" sibTransId="{039AB002-8F41-4A45-875B-F72683891094}"/>
    <dgm:cxn modelId="{818EB33E-362B-4A7C-9634-3ABE54BF7C33}" type="presOf" srcId="{AB292458-4EFF-44F7-B3DA-3ED0EEC20C09}" destId="{9B9F166E-F93F-4C77-B741-B9D67EF4FA8F}" srcOrd="0" destOrd="0" presId="urn:microsoft.com/office/officeart/2005/8/layout/vList5"/>
    <dgm:cxn modelId="{647011D4-54F7-49DE-8F82-72314F123903}" type="presOf" srcId="{47DB958C-00CA-4BA0-8061-B396F902F21E}" destId="{AA414D99-5164-4662-BBFB-0FC511B2058C}" srcOrd="0" destOrd="0" presId="urn:microsoft.com/office/officeart/2005/8/layout/vList5"/>
    <dgm:cxn modelId="{97830F36-1C7A-4EDA-ABD2-F98FDC5F7392}" type="presOf" srcId="{95464CA7-4F0B-4B7A-B491-17EFC49A1A2C}" destId="{337D56A1-58E7-4E84-9B52-D10728D0ADB5}" srcOrd="0" destOrd="0" presId="urn:microsoft.com/office/officeart/2005/8/layout/vList5"/>
    <dgm:cxn modelId="{5A34C76C-2E67-466F-9525-5A49506A5550}" srcId="{11E7DBAC-9B2B-4C89-8F50-F46E66CFAB7D}" destId="{B8F469D2-F0E1-4AAA-9795-26B55B4E873D}" srcOrd="2" destOrd="0" parTransId="{B2C27475-0312-4F8B-A537-A5EF8F628333}" sibTransId="{234CEBCB-1A06-4C83-B215-7B7BB278CA4B}"/>
    <dgm:cxn modelId="{037E40E8-C794-41D4-B660-DEBFDD127362}" srcId="{11E7DBAC-9B2B-4C89-8F50-F46E66CFAB7D}" destId="{1C4CAA16-503D-419E-BB06-90DCBC7D488D}" srcOrd="3" destOrd="0" parTransId="{5F8875BE-99B6-4663-BFAE-ECA8940F57D6}" sibTransId="{03C14165-E203-40BB-9362-723ED585BDFB}"/>
    <dgm:cxn modelId="{6B0C7C3D-2DE3-4047-9A0A-AAECC2BDCE72}" srcId="{A2555F7A-362D-447C-80DA-86FCB83879D1}" destId="{CE53E305-4852-4B97-BEC9-6B82D3D271CB}" srcOrd="1" destOrd="0" parTransId="{CBAAC128-C078-4C99-8547-1803CF731753}" sibTransId="{927FBC6C-317E-409E-BC04-0F08C5293AC6}"/>
    <dgm:cxn modelId="{4630DEE7-B8D7-47B5-8A5A-C05A6925036F}" type="presOf" srcId="{9A394109-82BC-4B1D-A9E0-4547DCDAB262}" destId="{9C21BCC1-6F12-4C8D-A5FF-964E09B46341}" srcOrd="0" destOrd="0" presId="urn:microsoft.com/office/officeart/2005/8/layout/vList5"/>
    <dgm:cxn modelId="{EC395369-08A8-4660-883E-0F041EA43409}" srcId="{95464CA7-4F0B-4B7A-B491-17EFC49A1A2C}" destId="{47DB958C-00CA-4BA0-8061-B396F902F21E}" srcOrd="0" destOrd="0" parTransId="{5B19AD34-3FA1-43D5-8A98-114B4163E9B6}" sibTransId="{2E96C063-5789-4875-848A-5069F351038F}"/>
    <dgm:cxn modelId="{27F1FF24-FA19-44A7-8B99-E44607E1DE73}" type="presOf" srcId="{E1C83CA5-FBCC-4689-93F5-37E6DD4989BA}" destId="{4257A020-3B16-4288-9395-C4256B8AD19F}" srcOrd="0" destOrd="1" presId="urn:microsoft.com/office/officeart/2005/8/layout/vList5"/>
    <dgm:cxn modelId="{87145139-395A-43AE-A2DA-32452C91246C}" type="presOf" srcId="{F2794AD2-AB38-4E03-AA07-D37B7BCA4ABE}" destId="{5F60B67A-E04D-40CD-A376-9C5179FEC788}" srcOrd="0" destOrd="1" presId="urn:microsoft.com/office/officeart/2005/8/layout/vList5"/>
    <dgm:cxn modelId="{36F71577-EEE3-43E9-898A-7465431EC6C0}" type="presParOf" srcId="{D2EE3988-B174-4FB2-8B26-7584B288B79E}" destId="{A646138B-B656-4DB1-A178-D88A4F406220}" srcOrd="0" destOrd="0" presId="urn:microsoft.com/office/officeart/2005/8/layout/vList5"/>
    <dgm:cxn modelId="{EBEF5580-1F01-40B3-940C-D7C37BD580EA}" type="presParOf" srcId="{A646138B-B656-4DB1-A178-D88A4F406220}" destId="{337D56A1-58E7-4E84-9B52-D10728D0ADB5}" srcOrd="0" destOrd="0" presId="urn:microsoft.com/office/officeart/2005/8/layout/vList5"/>
    <dgm:cxn modelId="{6789A87F-BC1C-445E-A4C9-C3AE850A4BD5}" type="presParOf" srcId="{A646138B-B656-4DB1-A178-D88A4F406220}" destId="{AA414D99-5164-4662-BBFB-0FC511B2058C}" srcOrd="1" destOrd="0" presId="urn:microsoft.com/office/officeart/2005/8/layout/vList5"/>
    <dgm:cxn modelId="{CF849535-C137-43B8-B4EF-3BB055E65081}" type="presParOf" srcId="{D2EE3988-B174-4FB2-8B26-7584B288B79E}" destId="{38DA82CB-C66A-4314-BD1B-0B2F0E3E87FF}" srcOrd="1" destOrd="0" presId="urn:microsoft.com/office/officeart/2005/8/layout/vList5"/>
    <dgm:cxn modelId="{0EFE9E75-523C-4AFC-AC6B-884719F4FD03}" type="presParOf" srcId="{D2EE3988-B174-4FB2-8B26-7584B288B79E}" destId="{2448C4B8-ABAF-40D5-AAB8-B6ADAAC7390A}" srcOrd="2" destOrd="0" presId="urn:microsoft.com/office/officeart/2005/8/layout/vList5"/>
    <dgm:cxn modelId="{FC86A0EB-A568-4584-9904-1EE819F3DCB3}" type="presParOf" srcId="{2448C4B8-ABAF-40D5-AAB8-B6ADAAC7390A}" destId="{A97A0652-95F1-4EFD-A07A-4BB3F3EE24A2}" srcOrd="0" destOrd="0" presId="urn:microsoft.com/office/officeart/2005/8/layout/vList5"/>
    <dgm:cxn modelId="{B927E46A-1CB0-4CBF-B85C-B7469DE17747}" type="presParOf" srcId="{2448C4B8-ABAF-40D5-AAB8-B6ADAAC7390A}" destId="{9B9F166E-F93F-4C77-B741-B9D67EF4FA8F}" srcOrd="1" destOrd="0" presId="urn:microsoft.com/office/officeart/2005/8/layout/vList5"/>
    <dgm:cxn modelId="{092F907D-A869-4066-8875-22C30BC4FA23}" type="presParOf" srcId="{D2EE3988-B174-4FB2-8B26-7584B288B79E}" destId="{E6E1D04E-14EA-43E6-903E-259E42BF9EB6}" srcOrd="3" destOrd="0" presId="urn:microsoft.com/office/officeart/2005/8/layout/vList5"/>
    <dgm:cxn modelId="{7EC88F9F-F093-4574-90BD-ADC05372217E}" type="presParOf" srcId="{D2EE3988-B174-4FB2-8B26-7584B288B79E}" destId="{6383ACB9-3D47-411B-825E-9441C482B119}" srcOrd="4" destOrd="0" presId="urn:microsoft.com/office/officeart/2005/8/layout/vList5"/>
    <dgm:cxn modelId="{E7E63054-A11E-4E90-B6D8-D0A82CF55732}" type="presParOf" srcId="{6383ACB9-3D47-411B-825E-9441C482B119}" destId="{6D47EE7A-4FAA-414D-A46D-B9DFF13A9619}" srcOrd="0" destOrd="0" presId="urn:microsoft.com/office/officeart/2005/8/layout/vList5"/>
    <dgm:cxn modelId="{ABF08600-9562-4AA1-9634-30420E5E6A01}" type="presParOf" srcId="{6383ACB9-3D47-411B-825E-9441C482B119}" destId="{5F60B67A-E04D-40CD-A376-9C5179FEC788}" srcOrd="1" destOrd="0" presId="urn:microsoft.com/office/officeart/2005/8/layout/vList5"/>
    <dgm:cxn modelId="{A688C428-C509-4641-A1F4-D1E5C796481D}" type="presParOf" srcId="{D2EE3988-B174-4FB2-8B26-7584B288B79E}" destId="{BA856621-1245-4118-9094-430D8DC78FD3}" srcOrd="5" destOrd="0" presId="urn:microsoft.com/office/officeart/2005/8/layout/vList5"/>
    <dgm:cxn modelId="{C1B03DCF-9CD0-407E-89AE-101C1FD7F67F}" type="presParOf" srcId="{D2EE3988-B174-4FB2-8B26-7584B288B79E}" destId="{5096256E-29C2-4695-B28A-206803235DD4}" srcOrd="6" destOrd="0" presId="urn:microsoft.com/office/officeart/2005/8/layout/vList5"/>
    <dgm:cxn modelId="{B08D3FC5-17F5-4D7C-8687-9E511C9BBD9E}" type="presParOf" srcId="{5096256E-29C2-4695-B28A-206803235DD4}" destId="{94177BED-ED15-4AFB-9BD7-7048B803F3E3}" srcOrd="0" destOrd="0" presId="urn:microsoft.com/office/officeart/2005/8/layout/vList5"/>
    <dgm:cxn modelId="{1C2EC6BA-77A5-464E-B7DB-32A16450A446}" type="presParOf" srcId="{5096256E-29C2-4695-B28A-206803235DD4}" destId="{4257A020-3B16-4288-9395-C4256B8AD19F}" srcOrd="1" destOrd="0" presId="urn:microsoft.com/office/officeart/2005/8/layout/vList5"/>
    <dgm:cxn modelId="{02226B2F-3965-4C02-B6E6-4BA8C931A6B7}" type="presParOf" srcId="{D2EE3988-B174-4FB2-8B26-7584B288B79E}" destId="{6EA3B003-3BFE-47A2-86E7-078493938FE2}" srcOrd="7" destOrd="0" presId="urn:microsoft.com/office/officeart/2005/8/layout/vList5"/>
    <dgm:cxn modelId="{A31D5967-F0E5-4399-BE20-DBB0B117C20C}" type="presParOf" srcId="{D2EE3988-B174-4FB2-8B26-7584B288B79E}" destId="{6FBF7490-AFBD-4ADD-B01F-C491B48DE545}" srcOrd="8" destOrd="0" presId="urn:microsoft.com/office/officeart/2005/8/layout/vList5"/>
    <dgm:cxn modelId="{D643B6FD-6154-4E01-8617-E8BEE4920CE5}" type="presParOf" srcId="{6FBF7490-AFBD-4ADD-B01F-C491B48DE545}" destId="{78EFF53C-A36F-4890-985E-970433CDE436}" srcOrd="0" destOrd="0" presId="urn:microsoft.com/office/officeart/2005/8/layout/vList5"/>
    <dgm:cxn modelId="{7D0C997F-A42A-4C12-AA71-3F38E029B5CB}" type="presParOf" srcId="{6FBF7490-AFBD-4ADD-B01F-C491B48DE545}" destId="{C2A09558-E9A2-4943-8017-17433D627785}" srcOrd="1" destOrd="0" presId="urn:microsoft.com/office/officeart/2005/8/layout/vList5"/>
    <dgm:cxn modelId="{9911DD3D-6B11-499F-86BF-0703A091A83C}" type="presParOf" srcId="{D2EE3988-B174-4FB2-8B26-7584B288B79E}" destId="{5553CC25-9CFA-4943-8688-30238ACA6E30}" srcOrd="9" destOrd="0" presId="urn:microsoft.com/office/officeart/2005/8/layout/vList5"/>
    <dgm:cxn modelId="{28BF62A9-5D1C-43DE-B9C5-2FA9CA000EF7}" type="presParOf" srcId="{D2EE3988-B174-4FB2-8B26-7584B288B79E}" destId="{A983234D-165F-4703-9C40-8453D17A67AF}" srcOrd="10" destOrd="0" presId="urn:microsoft.com/office/officeart/2005/8/layout/vList5"/>
    <dgm:cxn modelId="{5A56D218-D154-4C1D-9193-94F5D2ACB422}" type="presParOf" srcId="{A983234D-165F-4703-9C40-8453D17A67AF}" destId="{5682035B-FE9D-4852-B5ED-A0FDCFF67D91}" srcOrd="0" destOrd="0" presId="urn:microsoft.com/office/officeart/2005/8/layout/vList5"/>
    <dgm:cxn modelId="{87CF0668-F93F-4868-AA64-5CC8CBE7A1B6}" type="presParOf" srcId="{A983234D-165F-4703-9C40-8453D17A67AF}" destId="{9C21BCC1-6F12-4C8D-A5FF-964E09B46341}" srcOrd="1" destOrd="0" presId="urn:microsoft.com/office/officeart/2005/8/layout/vList5"/>
    <dgm:cxn modelId="{B7221562-3E87-4B7C-B761-AD9F18710373}" type="presParOf" srcId="{D2EE3988-B174-4FB2-8B26-7584B288B79E}" destId="{A49FE1E7-A430-44FA-89B1-37679BF1A2D8}" srcOrd="11" destOrd="0" presId="urn:microsoft.com/office/officeart/2005/8/layout/vList5"/>
    <dgm:cxn modelId="{8D216405-A99D-48E9-BA10-DE06894D884E}" type="presParOf" srcId="{D2EE3988-B174-4FB2-8B26-7584B288B79E}" destId="{0317A852-EE51-4D85-92ED-AF3759078A24}" srcOrd="12" destOrd="0" presId="urn:microsoft.com/office/officeart/2005/8/layout/vList5"/>
    <dgm:cxn modelId="{796FFFD7-C948-43E9-A4CB-4E4FB7D0BA95}" type="presParOf" srcId="{0317A852-EE51-4D85-92ED-AF3759078A24}" destId="{1FD36D5B-FEF1-46E6-8764-F9481314CCC5}" srcOrd="0" destOrd="0" presId="urn:microsoft.com/office/officeart/2005/8/layout/vList5"/>
    <dgm:cxn modelId="{DD673BF9-A9B8-446D-91B1-A2A95E0CE77C}" type="presParOf" srcId="{0317A852-EE51-4D85-92ED-AF3759078A24}" destId="{F27886C2-AFE2-4609-89A2-FCFB38F4665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14D99-5164-4662-BBFB-0FC511B2058C}">
      <dsp:nvSpPr>
        <dsp:cNvPr id="0" name=""/>
        <dsp:cNvSpPr/>
      </dsp:nvSpPr>
      <dsp:spPr>
        <a:xfrm rot="5400000">
          <a:off x="3923977" y="-1507677"/>
          <a:ext cx="867893" cy="41015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smtClean="0">
              <a:solidFill>
                <a:srgbClr val="FF0000"/>
              </a:solidFill>
            </a:rPr>
            <a:t>3 </a:t>
          </a:r>
          <a:r>
            <a:rPr lang="ru-RU" sz="2300" b="1" kern="1200" dirty="0">
              <a:solidFill>
                <a:srgbClr val="FF0000"/>
              </a:solidFill>
            </a:rPr>
            <a:t>ОКТЯБРЯ </a:t>
          </a:r>
          <a:r>
            <a:rPr lang="ru-RU" sz="2300" b="1" kern="1200" dirty="0" smtClean="0">
              <a:solidFill>
                <a:srgbClr val="FF0000"/>
              </a:solidFill>
            </a:rPr>
            <a:t>2022 </a:t>
          </a:r>
          <a:r>
            <a:rPr lang="ru-RU" sz="2300" b="1" kern="1200" dirty="0">
              <a:solidFill>
                <a:srgbClr val="FF0000"/>
              </a:solidFill>
            </a:rPr>
            <a:t>ГОДА</a:t>
          </a:r>
          <a:endParaRPr lang="ru-RU" sz="2300" kern="1200" dirty="0">
            <a:solidFill>
              <a:srgbClr val="FF0000"/>
            </a:solidFill>
          </a:endParaRPr>
        </a:p>
      </dsp:txBody>
      <dsp:txXfrm rot="-5400000">
        <a:off x="2307137" y="151530"/>
        <a:ext cx="4059208" cy="783159"/>
      </dsp:txXfrm>
    </dsp:sp>
    <dsp:sp modelId="{337D56A1-58E7-4E84-9B52-D10728D0ADB5}">
      <dsp:nvSpPr>
        <dsp:cNvPr id="0" name=""/>
        <dsp:cNvSpPr/>
      </dsp:nvSpPr>
      <dsp:spPr>
        <a:xfrm>
          <a:off x="0" y="676"/>
          <a:ext cx="2307136" cy="10848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/>
            <a:t>СТАРТ</a:t>
          </a:r>
          <a:endParaRPr lang="ru-RU" sz="3300" kern="1200" dirty="0"/>
        </a:p>
      </dsp:txBody>
      <dsp:txXfrm>
        <a:off x="52959" y="53635"/>
        <a:ext cx="2201218" cy="978948"/>
      </dsp:txXfrm>
    </dsp:sp>
    <dsp:sp modelId="{9B9F166E-F93F-4C77-B741-B9D67EF4FA8F}">
      <dsp:nvSpPr>
        <dsp:cNvPr id="0" name=""/>
        <dsp:cNvSpPr/>
      </dsp:nvSpPr>
      <dsp:spPr>
        <a:xfrm rot="5400000">
          <a:off x="3923977" y="-368567"/>
          <a:ext cx="867893" cy="41015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/>
            <a:t>1 МЕСЯЦ ( </a:t>
          </a:r>
          <a:r>
            <a:rPr lang="ru-RU" sz="2300" b="1" kern="1200" dirty="0" smtClean="0"/>
            <a:t>03.10 </a:t>
          </a:r>
          <a:r>
            <a:rPr lang="ru-RU" sz="2300" b="1" kern="1200" dirty="0"/>
            <a:t>–  </a:t>
          </a:r>
          <a:r>
            <a:rPr lang="ru-RU" sz="2300" b="1" kern="1200" dirty="0" smtClean="0"/>
            <a:t>03.11 </a:t>
          </a:r>
          <a:r>
            <a:rPr lang="ru-RU" sz="2300" b="1" kern="1200" dirty="0"/>
            <a:t>)</a:t>
          </a:r>
          <a:endParaRPr lang="ru-RU" sz="2300" kern="1200" dirty="0"/>
        </a:p>
      </dsp:txBody>
      <dsp:txXfrm rot="-5400000">
        <a:off x="2307137" y="1290640"/>
        <a:ext cx="4059208" cy="783159"/>
      </dsp:txXfrm>
    </dsp:sp>
    <dsp:sp modelId="{A97A0652-95F1-4EFD-A07A-4BB3F3EE24A2}">
      <dsp:nvSpPr>
        <dsp:cNvPr id="0" name=""/>
        <dsp:cNvSpPr/>
      </dsp:nvSpPr>
      <dsp:spPr>
        <a:xfrm>
          <a:off x="0" y="1139786"/>
          <a:ext cx="2307136" cy="10848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/>
            <a:t>ПРИЁМ ДОКУМЕНТОВ </a:t>
          </a:r>
          <a:endParaRPr lang="ru-RU" sz="2300" kern="1200" dirty="0"/>
        </a:p>
      </dsp:txBody>
      <dsp:txXfrm>
        <a:off x="52959" y="1192745"/>
        <a:ext cx="2201218" cy="978948"/>
      </dsp:txXfrm>
    </dsp:sp>
    <dsp:sp modelId="{5F60B67A-E04D-40CD-A376-9C5179FEC788}">
      <dsp:nvSpPr>
        <dsp:cNvPr id="0" name=""/>
        <dsp:cNvSpPr/>
      </dsp:nvSpPr>
      <dsp:spPr>
        <a:xfrm rot="5400000">
          <a:off x="3923977" y="770542"/>
          <a:ext cx="867893" cy="41015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/>
            <a:t>5 КАЛЕНДАРНЫХ ДНЕЙ</a:t>
          </a:r>
          <a:endParaRPr lang="ru-RU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/>
            <a:t>( </a:t>
          </a:r>
          <a:r>
            <a:rPr lang="ru-RU" sz="2300" b="1" kern="1200" dirty="0" smtClean="0"/>
            <a:t>07.11 </a:t>
          </a:r>
          <a:r>
            <a:rPr lang="ru-RU" sz="2300" b="1" kern="1200" dirty="0"/>
            <a:t>– </a:t>
          </a:r>
          <a:r>
            <a:rPr lang="ru-RU" sz="2300" b="1" kern="1200" dirty="0" smtClean="0"/>
            <a:t>11.11 </a:t>
          </a:r>
          <a:r>
            <a:rPr lang="ru-RU" sz="2300" b="1" kern="1200" dirty="0"/>
            <a:t>)</a:t>
          </a:r>
          <a:endParaRPr lang="ru-RU" sz="2300" kern="1200" dirty="0"/>
        </a:p>
      </dsp:txBody>
      <dsp:txXfrm rot="-5400000">
        <a:off x="2307137" y="2429750"/>
        <a:ext cx="4059208" cy="783159"/>
      </dsp:txXfrm>
    </dsp:sp>
    <dsp:sp modelId="{6D47EE7A-4FAA-414D-A46D-B9DFF13A9619}">
      <dsp:nvSpPr>
        <dsp:cNvPr id="0" name=""/>
        <dsp:cNvSpPr/>
      </dsp:nvSpPr>
      <dsp:spPr>
        <a:xfrm>
          <a:off x="0" y="2278896"/>
          <a:ext cx="2307136" cy="10848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НАПРАВЛЕНИЕ ДОКУМЕНТОВ В ЭКСПЕРТНУЮ РАБОЧУЮ ГРУППУ</a:t>
          </a:r>
          <a:endParaRPr lang="ru-RU" sz="1600" kern="1200" dirty="0"/>
        </a:p>
      </dsp:txBody>
      <dsp:txXfrm>
        <a:off x="52959" y="2331855"/>
        <a:ext cx="2201218" cy="978948"/>
      </dsp:txXfrm>
    </dsp:sp>
    <dsp:sp modelId="{4257A020-3B16-4288-9395-C4256B8AD19F}">
      <dsp:nvSpPr>
        <dsp:cNvPr id="0" name=""/>
        <dsp:cNvSpPr/>
      </dsp:nvSpPr>
      <dsp:spPr>
        <a:xfrm rot="5400000">
          <a:off x="3923977" y="1909652"/>
          <a:ext cx="867893" cy="41015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/>
            <a:t>10 КАЛЕНДАРНЫХ ДНЕЙ</a:t>
          </a:r>
          <a:endParaRPr lang="ru-RU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/>
            <a:t> ( </a:t>
          </a:r>
          <a:r>
            <a:rPr lang="ru-RU" sz="2300" b="1" kern="1200" dirty="0" smtClean="0"/>
            <a:t>14.11</a:t>
          </a:r>
          <a:r>
            <a:rPr lang="ru-RU" sz="2300" b="1" kern="1200" dirty="0"/>
            <a:t>. – </a:t>
          </a:r>
          <a:r>
            <a:rPr lang="ru-RU" sz="2300" b="1" kern="1200" dirty="0" smtClean="0"/>
            <a:t>24.11 </a:t>
          </a:r>
          <a:r>
            <a:rPr lang="ru-RU" sz="2300" b="1" kern="1200" dirty="0"/>
            <a:t>)</a:t>
          </a:r>
          <a:endParaRPr lang="ru-RU" sz="2300" kern="1200" dirty="0"/>
        </a:p>
      </dsp:txBody>
      <dsp:txXfrm rot="-5400000">
        <a:off x="2307137" y="3568860"/>
        <a:ext cx="4059208" cy="783159"/>
      </dsp:txXfrm>
    </dsp:sp>
    <dsp:sp modelId="{94177BED-ED15-4AFB-9BD7-7048B803F3E3}">
      <dsp:nvSpPr>
        <dsp:cNvPr id="0" name=""/>
        <dsp:cNvSpPr/>
      </dsp:nvSpPr>
      <dsp:spPr>
        <a:xfrm>
          <a:off x="0" y="3418006"/>
          <a:ext cx="2307136" cy="10848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ОЦЕНКА КОНКУРСНЫХ МАТЕРИАЛОВ ЭКСПЕРТНОЙ ГРУППОЙ</a:t>
          </a:r>
          <a:endParaRPr lang="ru-RU" sz="1600" kern="1200" dirty="0"/>
        </a:p>
      </dsp:txBody>
      <dsp:txXfrm>
        <a:off x="52959" y="3470965"/>
        <a:ext cx="2201218" cy="978948"/>
      </dsp:txXfrm>
    </dsp:sp>
    <dsp:sp modelId="{C2A09558-E9A2-4943-8017-17433D627785}">
      <dsp:nvSpPr>
        <dsp:cNvPr id="0" name=""/>
        <dsp:cNvSpPr/>
      </dsp:nvSpPr>
      <dsp:spPr>
        <a:xfrm rot="5400000">
          <a:off x="3923977" y="3048762"/>
          <a:ext cx="867893" cy="41015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>
              <a:solidFill>
                <a:srgbClr val="FF0000"/>
              </a:solidFill>
            </a:rPr>
            <a:t>ДО </a:t>
          </a:r>
          <a:r>
            <a:rPr lang="ru-RU" sz="2300" b="1" kern="1200" dirty="0" smtClean="0">
              <a:solidFill>
                <a:srgbClr val="FF0000"/>
              </a:solidFill>
            </a:rPr>
            <a:t>02 </a:t>
          </a:r>
          <a:r>
            <a:rPr lang="ru-RU" sz="2300" b="1" kern="1200" dirty="0">
              <a:solidFill>
                <a:srgbClr val="FF0000"/>
              </a:solidFill>
            </a:rPr>
            <a:t>ДЕКАБРЯ</a:t>
          </a:r>
          <a:endParaRPr lang="ru-RU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/>
            <a:t>( </a:t>
          </a:r>
          <a:r>
            <a:rPr lang="ru-RU" sz="2300" b="1" kern="1200" dirty="0" smtClean="0"/>
            <a:t>25.11 </a:t>
          </a:r>
          <a:r>
            <a:rPr lang="ru-RU" sz="2300" b="1" kern="1200" dirty="0"/>
            <a:t>– </a:t>
          </a:r>
          <a:r>
            <a:rPr lang="ru-RU" sz="2300" b="1" kern="1200" dirty="0" smtClean="0"/>
            <a:t>02.12 </a:t>
          </a:r>
          <a:r>
            <a:rPr lang="ru-RU" sz="2300" b="1" kern="1200" dirty="0"/>
            <a:t>)</a:t>
          </a:r>
          <a:endParaRPr lang="ru-RU" sz="2300" kern="1200" dirty="0"/>
        </a:p>
      </dsp:txBody>
      <dsp:txXfrm rot="-5400000">
        <a:off x="2307137" y="4707970"/>
        <a:ext cx="4059208" cy="783159"/>
      </dsp:txXfrm>
    </dsp:sp>
    <dsp:sp modelId="{78EFF53C-A36F-4890-985E-970433CDE436}">
      <dsp:nvSpPr>
        <dsp:cNvPr id="0" name=""/>
        <dsp:cNvSpPr/>
      </dsp:nvSpPr>
      <dsp:spPr>
        <a:xfrm>
          <a:off x="0" y="4557116"/>
          <a:ext cx="2307136" cy="10848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/>
            <a:t>ЗАСЕДАНИЕ КОМИССИИ</a:t>
          </a:r>
          <a:endParaRPr lang="ru-RU" sz="2200" kern="1200" dirty="0"/>
        </a:p>
      </dsp:txBody>
      <dsp:txXfrm>
        <a:off x="52959" y="4610075"/>
        <a:ext cx="2201218" cy="978948"/>
      </dsp:txXfrm>
    </dsp:sp>
    <dsp:sp modelId="{9C21BCC1-6F12-4C8D-A5FF-964E09B46341}">
      <dsp:nvSpPr>
        <dsp:cNvPr id="0" name=""/>
        <dsp:cNvSpPr/>
      </dsp:nvSpPr>
      <dsp:spPr>
        <a:xfrm rot="5400000">
          <a:off x="3923977" y="4187872"/>
          <a:ext cx="867893" cy="41015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/>
            <a:t>21 КАЛЕНДАРНЫЙ ДЕНЬ</a:t>
          </a:r>
          <a:endParaRPr lang="ru-RU" sz="2300" kern="1200" dirty="0"/>
        </a:p>
      </dsp:txBody>
      <dsp:txXfrm rot="-5400000">
        <a:off x="2307137" y="5847080"/>
        <a:ext cx="4059208" cy="783159"/>
      </dsp:txXfrm>
    </dsp:sp>
    <dsp:sp modelId="{5682035B-FE9D-4852-B5ED-A0FDCFF67D91}">
      <dsp:nvSpPr>
        <dsp:cNvPr id="0" name=""/>
        <dsp:cNvSpPr/>
      </dsp:nvSpPr>
      <dsp:spPr>
        <a:xfrm>
          <a:off x="0" y="5696226"/>
          <a:ext cx="2307136" cy="10848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/>
            <a:t>ЦЕРЕМОНИЯ НАГРАЖДЕНИЯ</a:t>
          </a:r>
          <a:endParaRPr lang="ru-RU" sz="2200" kern="1200" dirty="0"/>
        </a:p>
      </dsp:txBody>
      <dsp:txXfrm>
        <a:off x="52959" y="5749185"/>
        <a:ext cx="2201218" cy="978948"/>
      </dsp:txXfrm>
    </dsp:sp>
    <dsp:sp modelId="{F27886C2-AFE2-4609-89A2-FCFB38F46656}">
      <dsp:nvSpPr>
        <dsp:cNvPr id="0" name=""/>
        <dsp:cNvSpPr/>
      </dsp:nvSpPr>
      <dsp:spPr>
        <a:xfrm rot="5400000">
          <a:off x="3923977" y="5326982"/>
          <a:ext cx="867893" cy="41015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smtClean="0">
              <a:solidFill>
                <a:srgbClr val="FF0000"/>
              </a:solidFill>
            </a:rPr>
            <a:t>23 </a:t>
          </a:r>
          <a:r>
            <a:rPr lang="ru-RU" sz="2300" b="1" kern="1200" dirty="0">
              <a:solidFill>
                <a:srgbClr val="FF0000"/>
              </a:solidFill>
            </a:rPr>
            <a:t>ДЕКАБРЯ </a:t>
          </a:r>
          <a:r>
            <a:rPr lang="ru-RU" sz="2300" b="1" kern="1200" dirty="0" smtClean="0">
              <a:solidFill>
                <a:srgbClr val="FF0000"/>
              </a:solidFill>
            </a:rPr>
            <a:t>2022 </a:t>
          </a:r>
          <a:r>
            <a:rPr lang="ru-RU" sz="2300" b="1" kern="1200" dirty="0">
              <a:solidFill>
                <a:srgbClr val="FF0000"/>
              </a:solidFill>
            </a:rPr>
            <a:t>ГОДА</a:t>
          </a:r>
          <a:endParaRPr lang="ru-RU" sz="2300" kern="1200" dirty="0">
            <a:solidFill>
              <a:srgbClr val="FF0000"/>
            </a:solidFill>
          </a:endParaRPr>
        </a:p>
      </dsp:txBody>
      <dsp:txXfrm rot="-5400000">
        <a:off x="2307137" y="6986190"/>
        <a:ext cx="4059208" cy="783159"/>
      </dsp:txXfrm>
    </dsp:sp>
    <dsp:sp modelId="{1FD36D5B-FEF1-46E6-8764-F9481314CCC5}">
      <dsp:nvSpPr>
        <dsp:cNvPr id="0" name=""/>
        <dsp:cNvSpPr/>
      </dsp:nvSpPr>
      <dsp:spPr>
        <a:xfrm>
          <a:off x="0" y="6835336"/>
          <a:ext cx="2307136" cy="10848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/>
            <a:t>ФИНИШ</a:t>
          </a:r>
          <a:r>
            <a:rPr lang="ru-RU" sz="1600" b="1" kern="1200" dirty="0"/>
            <a:t> </a:t>
          </a:r>
          <a:endParaRPr lang="ru-RU" sz="1600" kern="1200" dirty="0"/>
        </a:p>
      </dsp:txBody>
      <dsp:txXfrm>
        <a:off x="52959" y="6888295"/>
        <a:ext cx="2201218" cy="978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160A8-704D-4695-8828-8AA6C85ED177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79625" y="1241425"/>
            <a:ext cx="25098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6267D-586E-4DD0-A20A-264298EC50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577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1CC57-8A6A-4623-9712-094C722F2A7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18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D6267D-586E-4DD0-A20A-264298EC504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780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BE16D-9F27-4E15-9E9F-616B552D62DA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фо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</p:spPr>
      </p:pic>
      <p:sp>
        <p:nvSpPr>
          <p:cNvPr id="6" name="TextBox 5"/>
          <p:cNvSpPr txBox="1"/>
          <p:nvPr/>
        </p:nvSpPr>
        <p:spPr>
          <a:xfrm>
            <a:off x="404664" y="3203848"/>
            <a:ext cx="62646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Министерство </a:t>
            </a:r>
          </a:p>
          <a:p>
            <a:pPr algn="ctr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Промышленности,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предпринимательства и торговли Кировской области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Кировский союз </a:t>
            </a:r>
          </a:p>
          <a:p>
            <a:pPr algn="ctr">
              <a:lnSpc>
                <a:spcPct val="120000"/>
              </a:lnSpc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промышленников и предпринимателей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800"/>
              </a:lnSpc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800"/>
              </a:lnSpc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Областной конкурс «Инженер года»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200"/>
              </a:lnSpc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Киров,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2022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098" name="Picture 2" descr="C:\Users\prom2\Desktop\1708290046h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3176" y="1043608"/>
            <a:ext cx="1141528" cy="11516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0523898"/>
              </p:ext>
            </p:extLst>
          </p:nvPr>
        </p:nvGraphicFramePr>
        <p:xfrm>
          <a:off x="260648" y="611560"/>
          <a:ext cx="6408712" cy="7920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лайд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6858000" cy="2627785"/>
          </a:xfrm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48680" y="2915816"/>
          <a:ext cx="5976664" cy="56166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8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8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20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217502"/>
              </p:ext>
            </p:extLst>
          </p:nvPr>
        </p:nvGraphicFramePr>
        <p:xfrm>
          <a:off x="188640" y="2532150"/>
          <a:ext cx="6486529" cy="62883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61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0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9537">
                <a:tc gridSpan="3">
                  <a:txBody>
                    <a:bodyPr/>
                    <a:lstStyle/>
                    <a:p>
                      <a:pPr algn="ctr"/>
                      <a:r>
                        <a:rPr lang="ru-RU" sz="1700" b="1" kern="120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СОСТАВ</a:t>
                      </a:r>
                    </a:p>
                    <a:p>
                      <a:pPr algn="ctr"/>
                      <a:r>
                        <a:rPr lang="ru-RU" sz="1700" b="1" kern="120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экспертной рабочей группы по оценке конкурсных материалов</a:t>
                      </a:r>
                    </a:p>
                    <a:p>
                      <a:pPr algn="ctr"/>
                      <a:endParaRPr lang="ru-RU" sz="1700" b="1" kern="1200" dirty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9346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СЫСОЛЯТИН</a:t>
                      </a:r>
                    </a:p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Владимир Петрович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министр промышленности, предпринимательства       и торговли Кировской области, председатель экспертной рабочей группы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6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ГУБИН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Иван Владимирович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директор Политехнического института ФГБОУ ВО «Вятский государственный университет», секретарь экспертной рабочей группы 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34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МАЛЬЦЕВА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Тамара Борисовна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председатель Кировской территориальной профсоюзной общественной организации «Российский профессиональный союз трудящихся авиационной промышленности» 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6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ПЕРМИНОВ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Леонид Иванович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вице-президент Союза «Вятская торгово-промышленная палата» 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33412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ПЛЕХОВА</a:t>
                      </a:r>
                    </a:p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Татьяна Петровна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начальник отдела технического развития, пищевой промышленности и регулирования продовольственного рынка министерства сельского хозяйства и продовольствия Кировской области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122" name="Picture 2" descr="C:\Users\prom2\Desktop\1708290046h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13176" y="760124"/>
            <a:ext cx="1080120" cy="101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181</Words>
  <Application>Microsoft Office PowerPoint</Application>
  <PresentationFormat>Экран (4:3)</PresentationFormat>
  <Paragraphs>56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prom2</dc:creator>
  <cp:lastModifiedBy>Пользователь</cp:lastModifiedBy>
  <cp:revision>65</cp:revision>
  <cp:lastPrinted>2022-09-12T07:30:44Z</cp:lastPrinted>
  <dcterms:created xsi:type="dcterms:W3CDTF">2019-09-10T14:24:58Z</dcterms:created>
  <dcterms:modified xsi:type="dcterms:W3CDTF">2022-09-19T09:21:18Z</dcterms:modified>
</cp:coreProperties>
</file>